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E563B-7DC2-4BA2-B695-1F85BFBC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93EF8-6F24-45F9-88AA-32ECBDF7E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FEEA5C-A182-46DE-B291-EAD4D706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1D6A6C-7B98-4670-8C9B-A02719EA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A4740-EC2F-45FB-9783-9AA477AA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5EB2-DCCC-4069-AEDF-9D18230D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7ECF07-D12D-4FDF-B660-640E1CCAD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20362-AD20-40CC-BBB5-70EB1990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B34118-675C-4B05-9E7E-38276DCB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5EB47B-F82F-4BF2-B584-6DE1540C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E7313C-E2DD-4335-A71E-1E3122342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91947E-350A-4897-A74D-BB6FA742B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64B007-2A7C-4AF1-AD1F-400147DE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E68CC6-B707-4313-AE45-7EF2E8DF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755007-002D-4607-8F45-9DC52CBF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4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D1C2C-2DC5-4A9B-AB2A-5D213D35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123E63-E63C-48A2-BBF6-4BD3DF61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81941-F894-42CD-9B58-C72E59DD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596732-DFAB-4110-B57F-133C6697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19C74-DE0D-45A3-BD6D-EDE2255C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00C27-D920-4D5F-85F8-9BF8B8A7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A454DB-01AC-47FA-A7E5-198FE4C09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47208C-77D7-4A57-8528-B79972B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099B5-45A2-433A-9153-FB1C5954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F927C8-646A-49DA-8A85-62776A3E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D8796-BB39-4CD1-8819-9139B714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95F3BF-6264-4248-BBC5-7803337C3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37AE6D-7967-4514-83E4-909C432D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599B22-AFF1-47A0-818A-4B9FD936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12164D-7E32-4DFA-B793-8D42277A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DACD08-E234-4BFA-93AF-F570EFC3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5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1BD68-829C-4314-B12C-BEBE1076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E246FE-8329-45A2-B4BE-A5E080406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95E42D-F0F9-44B4-90B3-EEFC3E15C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1D00D7-89DC-4C62-84CF-B8E936EFE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53BE02-B0C8-4117-AA06-C19CE2206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B9C6A3-FA69-460F-8CAB-1F65E62A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4A81B2-F30B-4832-B74B-AF4EB5CB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EA341D-E90A-46FD-9E18-28FCEFA0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3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47964-AF76-4B9B-9D99-974ECB70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8A2D4E-6261-4E8D-B570-D3D8839A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3660AC-7ECB-423B-BCEA-F59CBF70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E5E96A-6D63-4088-B978-BD8946E3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71096C-6386-4CAE-97A4-1BB772FF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FCE2CD-A317-4F02-966B-1C6F1F87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2DB105-CC01-406A-8767-95BD9296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3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E3C75-D618-4DA7-AF31-F83C3C0F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2D9E3-CB7D-4F96-B661-E65AEF51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3B1A77-60BD-4A46-AA9C-CC9A19A01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64F1E3-CC38-4A51-A666-84BF8DD4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817B84-3E69-4BDC-B2C5-C71DB4B4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130110-633C-49D1-A93A-B950AE8B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7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61899-9E7D-42CF-9056-C6A918BA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4BB5D19-74BB-46AD-9FF3-F489E8CD0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793AFB-41C4-402C-B4FF-E936A30A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6B580A-EA83-471F-BC6A-852FAAA5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CC5FB1-76CB-40D8-B495-46EE1202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3A71A7-F4E4-401A-B6C8-2D75BDF2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E59BAE2-B007-4EA6-A561-AE444740C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892D42-D48F-46F9-B237-5FDE77ECD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4F16AE-173B-48C0-8869-E85557784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5B498-8935-4086-BABF-305A1249A0E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E0E05C-76A4-4DDE-8D51-6DE63CB94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038C47-F4A8-4B12-850B-9B5EC0448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C6E7-CCF2-4102-82A5-0534E06EE0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3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ED2D83-E515-4222-81A5-AF7BBF76E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es-ES" sz="7200" dirty="0">
                <a:solidFill>
                  <a:schemeClr val="bg1"/>
                </a:solidFill>
              </a:rPr>
              <a:t>SEMÁFORO INTELIGENTE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0A23ED-8D7C-40FD-8CC7-02F9F12D0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SISTEMAS EMBEBIDOS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ECD5F04-A088-4238-8E43-5E9CD1FC4260}"/>
              </a:ext>
            </a:extLst>
          </p:cNvPr>
          <p:cNvSpPr txBox="1"/>
          <p:nvPr/>
        </p:nvSpPr>
        <p:spPr>
          <a:xfrm>
            <a:off x="7782839" y="3663980"/>
            <a:ext cx="3406353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ES" sz="2400" dirty="0"/>
              <a:t>JULEN KOROSO Y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ES" sz="2400" dirty="0"/>
              <a:t>ENEKO GALDOS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47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588025"/>
            <a:ext cx="4153626" cy="1515613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DESCRIPCIÓN DEL PROYECTO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Marcador de contenido 8" descr="Imagen que contiene señal, computadora&#10;&#10;Descripción generada automáticamente">
            <a:extLst>
              <a:ext uri="{FF2B5EF4-FFF2-40B4-BE49-F238E27FC236}">
                <a16:creationId xmlns:a16="http://schemas.microsoft.com/office/drawing/2014/main" id="{B2FF6986-2551-482B-B9C6-4B713A475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76" y="1688764"/>
            <a:ext cx="5665787" cy="3937121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E7A36E-8A1C-430F-AE2A-B0BFA558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3" y="3204377"/>
            <a:ext cx="4680488" cy="34133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8F48B16-4E46-47B5-AEA2-407E5DD0C8B7}"/>
              </a:ext>
            </a:extLst>
          </p:cNvPr>
          <p:cNvSpPr txBox="1"/>
          <p:nvPr/>
        </p:nvSpPr>
        <p:spPr>
          <a:xfrm>
            <a:off x="531833" y="3204377"/>
            <a:ext cx="437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SEMÁFORO INTRLIGENTE.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PETICIÓN DE CRUZAR.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AFLUENCIA DE COCHES.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AFLUENCIA DE PEATONES.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HORARIO DIURNO Y NOCTURNO.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bg1"/>
                </a:solidFill>
              </a:rPr>
              <a:t>RECOGIDA Y ANÁLISIS DE DATOS EN BD</a:t>
            </a:r>
            <a:r>
              <a:rPr lang="es-ES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1" y="1705954"/>
            <a:ext cx="4153626" cy="980601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COMPONENTES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8F48B16-4E46-47B5-AEA2-407E5DD0C8B7}"/>
              </a:ext>
            </a:extLst>
          </p:cNvPr>
          <p:cNvSpPr txBox="1"/>
          <p:nvPr/>
        </p:nvSpPr>
        <p:spPr>
          <a:xfrm>
            <a:off x="428987" y="2824477"/>
            <a:ext cx="4370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BOMBILLAS.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RESISTENCIAS.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PROTOBOARD.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POTENCIOMETROS.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400" dirty="0">
              <a:solidFill>
                <a:schemeClr val="bg1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schemeClr val="bg1"/>
                </a:solidFill>
                <a:latin typeface="Calibri" panose="020F0502020204030204"/>
              </a:rPr>
              <a:t>	</a:t>
            </a:r>
            <a:endParaRPr lang="es-E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Raspberry Pi Spain RAS-4-4G - Placa Base Pi 4 Modelo B / 4 GB SDRAM  (1822096): Raspberry-Pi: Amazon.es: Informática">
            <a:extLst>
              <a:ext uri="{FF2B5EF4-FFF2-40B4-BE49-F238E27FC236}">
                <a16:creationId xmlns:a16="http://schemas.microsoft.com/office/drawing/2014/main" id="{7F91EFFF-A7D4-4717-8695-16DCB65585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47" y="64008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7FF3A1-14D5-44F1-9153-D98FF8B9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4" r="20074"/>
          <a:stretch/>
        </p:blipFill>
        <p:spPr>
          <a:xfrm>
            <a:off x="9074926" y="734210"/>
            <a:ext cx="2572719" cy="1619250"/>
          </a:xfrm>
          <a:prstGeom prst="rect">
            <a:avLst/>
          </a:prstGeom>
        </p:spPr>
      </p:pic>
      <p:pic>
        <p:nvPicPr>
          <p:cNvPr id="10" name="Imagen 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9072946-3388-407C-BA76-82E3F81D5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47" y="3639502"/>
            <a:ext cx="2143125" cy="2143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0DA3AD2-5855-46E3-8ABF-65D1AE8C3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13826" r="5001" b="13815"/>
          <a:stretch/>
        </p:blipFill>
        <p:spPr>
          <a:xfrm>
            <a:off x="8530572" y="3393720"/>
            <a:ext cx="3004534" cy="23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34" y="1888891"/>
            <a:ext cx="4153626" cy="980601"/>
          </a:xfrm>
        </p:spPr>
        <p:txBody>
          <a:bodyPr anchor="b">
            <a:normAutofit fontScale="90000"/>
          </a:bodyPr>
          <a:lstStyle/>
          <a:p>
            <a:r>
              <a:rPr lang="es-ES" sz="4800">
                <a:solidFill>
                  <a:schemeClr val="bg1"/>
                </a:solidFill>
              </a:rPr>
              <a:t>PROGRAMACIÓN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8F48B16-4E46-47B5-AEA2-407E5DD0C8B7}"/>
              </a:ext>
            </a:extLst>
          </p:cNvPr>
          <p:cNvSpPr txBox="1"/>
          <p:nvPr/>
        </p:nvSpPr>
        <p:spPr>
          <a:xfrm>
            <a:off x="428987" y="3357206"/>
            <a:ext cx="437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>
                <a:solidFill>
                  <a:prstClr val="white"/>
                </a:solidFill>
                <a:latin typeface="Calibri" panose="020F0502020204030204"/>
              </a:rPr>
              <a:t>NOCTURNO.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>
                <a:solidFill>
                  <a:prstClr val="white"/>
                </a:solidFill>
                <a:latin typeface="Calibri" panose="020F0502020204030204"/>
              </a:rPr>
              <a:t>BASE DE DATOS.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>
                <a:solidFill>
                  <a:prstClr val="white"/>
                </a:solidFill>
                <a:latin typeface="Calibri" panose="020F0502020204030204"/>
              </a:rPr>
              <a:t>REPRESENTACIÓN BD.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8AB421-F5C0-4727-9B61-E15706CF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1" t="6767" r="27271"/>
          <a:stretch/>
        </p:blipFill>
        <p:spPr>
          <a:xfrm>
            <a:off x="6505664" y="371818"/>
            <a:ext cx="2280063" cy="3034145"/>
          </a:xfr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467ED5A7-7C5A-4FB3-BCD9-79E28F21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11" y="3635358"/>
            <a:ext cx="5656032" cy="28280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D05A32-22BF-4265-B137-A4EAC849E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134" y="549184"/>
            <a:ext cx="2673458" cy="26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34" y="1888891"/>
            <a:ext cx="4153626" cy="980601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PRINCIPAL.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98F48B16-4E46-47B5-AEA2-407E5DD0C8B7}"/>
              </a:ext>
            </a:extLst>
          </p:cNvPr>
          <p:cNvSpPr txBox="1"/>
          <p:nvPr/>
        </p:nvSpPr>
        <p:spPr>
          <a:xfrm>
            <a:off x="428987" y="3357206"/>
            <a:ext cx="437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 </a:t>
            </a: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SEMÁFORO.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AFLUENCIA PERSONAS.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AFLUENCIA COCHES.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SEÑALES LED.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TIEMPOS LED.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7F00740-E24A-47B3-AA86-697915448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33" y="1601048"/>
            <a:ext cx="5875673" cy="40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34" y="1888891"/>
            <a:ext cx="4153626" cy="980601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NOCTURNO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FD30FF9-B637-4360-AA73-5B116F0E5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83"/>
          <a:stretch/>
        </p:blipFill>
        <p:spPr>
          <a:xfrm>
            <a:off x="6217275" y="1487286"/>
            <a:ext cx="5884189" cy="407660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9A42E7C-C85C-4F98-A238-9E3C6CD2C377}"/>
              </a:ext>
            </a:extLst>
          </p:cNvPr>
          <p:cNvSpPr txBox="1"/>
          <p:nvPr/>
        </p:nvSpPr>
        <p:spPr>
          <a:xfrm>
            <a:off x="428987" y="3357206"/>
            <a:ext cx="437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ENCENDIDO LEDS.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SIEMPRE EN AMBAR.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HORARIOS DE NOCHE.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7118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34" y="1888891"/>
            <a:ext cx="4153626" cy="980601"/>
          </a:xfrm>
        </p:spPr>
        <p:txBody>
          <a:bodyPr anchor="b">
            <a:norm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BASE DE DATOS.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2B1B0C8-4536-4B27-8B34-B3B3E98A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363"/>
          <a:stretch/>
        </p:blipFill>
        <p:spPr>
          <a:xfrm>
            <a:off x="6297276" y="188063"/>
            <a:ext cx="5334738" cy="34016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63856DC-7BC6-48BE-B652-94379C9CE9BE}"/>
              </a:ext>
            </a:extLst>
          </p:cNvPr>
          <p:cNvSpPr txBox="1"/>
          <p:nvPr/>
        </p:nvSpPr>
        <p:spPr>
          <a:xfrm>
            <a:off x="428987" y="3357206"/>
            <a:ext cx="437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AFLUENCIA.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FECHA.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EXCEL.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NO ES NECESARIO EN TIEMPO REAL.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VISUALIZADOR POWER BI.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F7C50-743A-4532-8655-9E323B3B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76" y="3874722"/>
            <a:ext cx="5465737" cy="26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34" y="1888891"/>
            <a:ext cx="4153626" cy="980601"/>
          </a:xfrm>
        </p:spPr>
        <p:txBody>
          <a:bodyPr anchor="b">
            <a:normAutofit fontScale="90000"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VISUALIZACIÓN BASE DE DATOS.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85BDCA9D-D205-4A5B-B7E0-6E8E1D8FF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66" y="420638"/>
            <a:ext cx="5207000" cy="2936506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37DF94-7537-4BA8-A757-F81E732C0091}"/>
              </a:ext>
            </a:extLst>
          </p:cNvPr>
          <p:cNvSpPr txBox="1"/>
          <p:nvPr/>
        </p:nvSpPr>
        <p:spPr>
          <a:xfrm>
            <a:off x="428987" y="3357206"/>
            <a:ext cx="437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POWER BI.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RECOPILACIÓN DE DATOS.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GRÁFICAS.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ANALISIS.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s-ES" sz="2400" dirty="0">
                <a:solidFill>
                  <a:prstClr val="white"/>
                </a:solidFill>
                <a:latin typeface="Calibri" panose="020F0502020204030204"/>
              </a:rPr>
              <a:t>CONCLUSIONES.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D19FBF-2F64-45DE-A034-5E24C917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86" y="3644959"/>
            <a:ext cx="5782159" cy="32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D9C7D-DE0B-4859-9E73-F820F186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830502"/>
            <a:ext cx="4809506" cy="1341912"/>
          </a:xfrm>
        </p:spPr>
        <p:txBody>
          <a:bodyPr anchor="b"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 DE FUNCIONAMIENTO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VID-20201204-WA0016">
            <a:hlinkClick r:id="" action="ppaction://media"/>
            <a:extLst>
              <a:ext uri="{FF2B5EF4-FFF2-40B4-BE49-F238E27FC236}">
                <a16:creationId xmlns:a16="http://schemas.microsoft.com/office/drawing/2014/main" id="{0C0B5FEB-45D4-4B6B-AE06-5F029F18D0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9870" y="358546"/>
            <a:ext cx="3658829" cy="614045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25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142</Words>
  <Application>Microsoft Office PowerPoint</Application>
  <PresentationFormat>Panorámica</PresentationFormat>
  <Paragraphs>54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de Office</vt:lpstr>
      <vt:lpstr>SEMÁFORO INTELIGENTE</vt:lpstr>
      <vt:lpstr>DESCRIPCIÓN DEL PROYECTO</vt:lpstr>
      <vt:lpstr>COMPONENTES</vt:lpstr>
      <vt:lpstr>PROGRAMACIÓN</vt:lpstr>
      <vt:lpstr>PRINCIPAL.</vt:lpstr>
      <vt:lpstr>NOCTURNO</vt:lpstr>
      <vt:lpstr>BASE DE DATOS.</vt:lpstr>
      <vt:lpstr>VISUALIZACIÓN BASE DE DATOS.</vt:lpstr>
      <vt:lpstr>VIDEO DE FUNCIONAMIENTO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SEMÁFORO INTELIGENTE</dc:title>
  <dc:creator>Eneko Galdos</dc:creator>
  <cp:lastModifiedBy>Eneko Galdos Sánchez</cp:lastModifiedBy>
  <cp:revision>18</cp:revision>
  <dcterms:created xsi:type="dcterms:W3CDTF">2021-01-05T07:57:12Z</dcterms:created>
  <dcterms:modified xsi:type="dcterms:W3CDTF">2021-01-08T17:52:09Z</dcterms:modified>
</cp:coreProperties>
</file>